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9" d="100"/>
          <a:sy n="49" d="100"/>
        </p:scale>
        <p:origin x="2826" y="54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2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91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93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91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3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62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40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90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35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9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32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9FB6E-45C9-45DC-BCAE-C88FF282FCD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485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40BE7E5-0EFE-9FEF-2AA5-761D2B600323}"/>
              </a:ext>
            </a:extLst>
          </p:cNvPr>
          <p:cNvSpPr/>
          <p:nvPr/>
        </p:nvSpPr>
        <p:spPr>
          <a:xfrm>
            <a:off x="7140102" y="2962644"/>
            <a:ext cx="7957226" cy="4571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CB3768E9-DE1E-CBD1-30A8-1DBE6FB0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072"/>
            <a:ext cx="6858000" cy="915785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2740EB-77B3-21E0-AE48-88DCDF75A6D8}"/>
              </a:ext>
            </a:extLst>
          </p:cNvPr>
          <p:cNvSpPr txBox="1"/>
          <p:nvPr/>
        </p:nvSpPr>
        <p:spPr>
          <a:xfrm>
            <a:off x="1495425" y="2381935"/>
            <a:ext cx="1600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How to quantify</a:t>
            </a:r>
            <a:r>
              <a:rPr lang="ja-JP" altLang="en-US" sz="1100" dirty="0"/>
              <a:t> net gains </a:t>
            </a:r>
            <a:r>
              <a:rPr lang="en-US" altLang="ja-JP" sz="1100" dirty="0"/>
              <a:t>produced by green infrastructure?</a:t>
            </a:r>
            <a:endParaRPr lang="ja-JP" altLang="en-US" sz="11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29AC6F-601D-E4A8-BB5B-D544E966696D}"/>
              </a:ext>
            </a:extLst>
          </p:cNvPr>
          <p:cNvSpPr txBox="1"/>
          <p:nvPr/>
        </p:nvSpPr>
        <p:spPr>
          <a:xfrm>
            <a:off x="609600" y="3320624"/>
            <a:ext cx="14382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How can our company conduct natural regeneration based on science?</a:t>
            </a:r>
            <a:endParaRPr lang="ja-JP" altLang="en-US" sz="11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5739900-D8A1-0731-F300-8D313BFFA7C8}"/>
              </a:ext>
            </a:extLst>
          </p:cNvPr>
          <p:cNvSpPr txBox="1"/>
          <p:nvPr/>
        </p:nvSpPr>
        <p:spPr>
          <a:xfrm>
            <a:off x="428625" y="544898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Needs for r</a:t>
            </a:r>
            <a:r>
              <a:rPr lang="ja-JP" altLang="en-US" sz="900" dirty="0"/>
              <a:t>egeneration </a:t>
            </a:r>
            <a:endParaRPr lang="en-US" altLang="ja-JP" sz="900" dirty="0"/>
          </a:p>
          <a:p>
            <a:r>
              <a:rPr lang="en-US" altLang="ja-JP" sz="900" dirty="0"/>
              <a:t>of nature </a:t>
            </a:r>
            <a:r>
              <a:rPr lang="ja-JP" altLang="en-US" sz="900" dirty="0"/>
              <a:t>on </a:t>
            </a:r>
            <a:r>
              <a:rPr lang="en-US" altLang="ja-JP" sz="900" dirty="0"/>
              <a:t>r</a:t>
            </a:r>
            <a:r>
              <a:rPr lang="ja-JP" altLang="en-US" sz="900" dirty="0"/>
              <a:t>esidential </a:t>
            </a:r>
            <a:r>
              <a:rPr lang="en-US" altLang="ja-JP" sz="900" dirty="0"/>
              <a:t>l</a:t>
            </a:r>
            <a:r>
              <a:rPr lang="ja-JP" altLang="en-US" sz="900" dirty="0"/>
              <a:t>ots</a:t>
            </a:r>
          </a:p>
        </p:txBody>
      </p:sp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FF0CA78E-CB2D-805F-9105-A1CC332DE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70898" r="34286" b="1663"/>
          <a:stretch/>
        </p:blipFill>
        <p:spPr>
          <a:xfrm>
            <a:off x="2313894" y="5324483"/>
            <a:ext cx="2230211" cy="251277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BEFAA77-D51C-A15F-2003-9446CAF1CF04}"/>
              </a:ext>
            </a:extLst>
          </p:cNvPr>
          <p:cNvSpPr txBox="1"/>
          <p:nvPr/>
        </p:nvSpPr>
        <p:spPr>
          <a:xfrm>
            <a:off x="2586039" y="5468035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Calculate restoration potential using species distribution data</a:t>
            </a:r>
            <a:endParaRPr lang="ja-JP" altLang="en-US" sz="900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11174122-4D48-7BC7-B51B-85E8D0FCA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r="-1"/>
          <a:stretch/>
        </p:blipFill>
        <p:spPr>
          <a:xfrm>
            <a:off x="2671764" y="6412705"/>
            <a:ext cx="1331337" cy="6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図 26" descr="ダイアグラム&#10;&#10;自動的に生成された説明">
            <a:extLst>
              <a:ext uri="{FF2B5EF4-FFF2-40B4-BE49-F238E27FC236}">
                <a16:creationId xmlns:a16="http://schemas.microsoft.com/office/drawing/2014/main" id="{2460ACC1-978E-8040-AB16-7BAD54A47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" t="71787" r="65062" b="3104"/>
          <a:stretch/>
        </p:blipFill>
        <p:spPr>
          <a:xfrm>
            <a:off x="4472442" y="5404304"/>
            <a:ext cx="2230211" cy="2299384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81F6DB7-B4F7-07DB-C0B8-E10A5BA74550}"/>
              </a:ext>
            </a:extLst>
          </p:cNvPr>
          <p:cNvSpPr txBox="1"/>
          <p:nvPr/>
        </p:nvSpPr>
        <p:spPr>
          <a:xfrm>
            <a:off x="4744587" y="5468035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Analise land use history in the focus locations</a:t>
            </a:r>
            <a:endParaRPr lang="ja-JP" altLang="en-US" sz="900" dirty="0"/>
          </a:p>
        </p:txBody>
      </p:sp>
      <p:pic>
        <p:nvPicPr>
          <p:cNvPr id="29" name="図 28" descr="ダイアグラム&#10;&#10;自動的に生成された説明">
            <a:extLst>
              <a:ext uri="{FF2B5EF4-FFF2-40B4-BE49-F238E27FC236}">
                <a16:creationId xmlns:a16="http://schemas.microsoft.com/office/drawing/2014/main" id="{928FCBFF-E4F9-A13B-91E1-04D147A45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41936" r="34286" b="32955"/>
          <a:stretch/>
        </p:blipFill>
        <p:spPr>
          <a:xfrm>
            <a:off x="83683" y="8056011"/>
            <a:ext cx="2230211" cy="2299384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62910AA-37B8-09A9-7644-9F6F9B2E5AFD}"/>
              </a:ext>
            </a:extLst>
          </p:cNvPr>
          <p:cNvSpPr txBox="1"/>
          <p:nvPr/>
        </p:nvSpPr>
        <p:spPr>
          <a:xfrm>
            <a:off x="371475" y="8162152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Data on animals using planted trees as habitat</a:t>
            </a:r>
            <a:endParaRPr lang="ja-JP" altLang="en-US" sz="900" dirty="0"/>
          </a:p>
        </p:txBody>
      </p:sp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9A72431D-F5EF-1CD5-7809-3801D0B95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1" t="70897"/>
          <a:stretch/>
        </p:blipFill>
        <p:spPr>
          <a:xfrm>
            <a:off x="2320133" y="8009340"/>
            <a:ext cx="2265813" cy="2665175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7EC080-0DAC-D5D4-852A-843CDBBD5726}"/>
              </a:ext>
            </a:extLst>
          </p:cNvPr>
          <p:cNvSpPr txBox="1"/>
          <p:nvPr/>
        </p:nvSpPr>
        <p:spPr>
          <a:xfrm>
            <a:off x="2565796" y="8162152"/>
            <a:ext cx="174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dirty="0"/>
              <a:t>Propose </a:t>
            </a:r>
            <a:r>
              <a:rPr lang="en-US" altLang="ja-JP" sz="900" dirty="0"/>
              <a:t>the best species composition for your location</a:t>
            </a:r>
            <a:endParaRPr lang="ja-JP" altLang="en-US" sz="9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2326B23-EFEB-A117-66EF-7556724DF262}"/>
              </a:ext>
            </a:extLst>
          </p:cNvPr>
          <p:cNvSpPr txBox="1"/>
          <p:nvPr/>
        </p:nvSpPr>
        <p:spPr>
          <a:xfrm>
            <a:off x="4820787" y="8162152"/>
            <a:ext cx="174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Natural regeneration effects quantified</a:t>
            </a:r>
            <a:endParaRPr lang="ja-JP" altLang="en-US" sz="900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1A800284-63F1-B359-F93A-EF3369C1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62" y="5818317"/>
            <a:ext cx="1843085" cy="17355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5139084A-0A2E-9850-FA0F-F7415C03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989" y="8483859"/>
            <a:ext cx="1843085" cy="17355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8262A78-A96D-3B78-FA39-2DC607606F44}"/>
              </a:ext>
            </a:extLst>
          </p:cNvPr>
          <p:cNvSpPr/>
          <p:nvPr/>
        </p:nvSpPr>
        <p:spPr>
          <a:xfrm>
            <a:off x="2752725" y="8596484"/>
            <a:ext cx="1171575" cy="84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2BC18C26-F051-720A-033F-C7936482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25" y="8744519"/>
            <a:ext cx="706261" cy="401709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386AEC2-35D3-8E71-C79E-DC9FA50B0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400" y="8891042"/>
            <a:ext cx="706261" cy="401709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BCEBA85B-ADFD-AFD3-EC96-4E2E8925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962" y="9051569"/>
            <a:ext cx="706261" cy="401709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898397F-AF0B-9792-3290-D022FF749463}"/>
              </a:ext>
            </a:extLst>
          </p:cNvPr>
          <p:cNvSpPr/>
          <p:nvPr/>
        </p:nvSpPr>
        <p:spPr>
          <a:xfrm>
            <a:off x="2322969" y="9817583"/>
            <a:ext cx="168219" cy="44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F267B01F-117A-1F3E-194C-3D7281CE5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16" y="3320624"/>
            <a:ext cx="6858000" cy="3820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465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EE9E11C-37D6-2652-5744-1E8ABD51E966}"/>
              </a:ext>
            </a:extLst>
          </p:cNvPr>
          <p:cNvSpPr/>
          <p:nvPr/>
        </p:nvSpPr>
        <p:spPr>
          <a:xfrm>
            <a:off x="900517" y="97260"/>
            <a:ext cx="6086693" cy="17364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7A368441-04DB-D926-D98A-861606476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75" b="69196"/>
          <a:stretch/>
        </p:blipFill>
        <p:spPr>
          <a:xfrm>
            <a:off x="1483468" y="0"/>
            <a:ext cx="3891064" cy="34402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DF4C359-E13D-19C7-7CF6-B3941E76295C}"/>
              </a:ext>
            </a:extLst>
          </p:cNvPr>
          <p:cNvSpPr/>
          <p:nvPr/>
        </p:nvSpPr>
        <p:spPr>
          <a:xfrm>
            <a:off x="4652556" y="2509737"/>
            <a:ext cx="1125673" cy="1313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25D800-4CE1-E95C-8DCB-6D0EBDA565FF}"/>
              </a:ext>
            </a:extLst>
          </p:cNvPr>
          <p:cNvSpPr/>
          <p:nvPr/>
        </p:nvSpPr>
        <p:spPr>
          <a:xfrm>
            <a:off x="5238344" y="152877"/>
            <a:ext cx="325878" cy="819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2A58DFB-D26D-A9B0-8C47-C98BFB89F2C6}"/>
              </a:ext>
            </a:extLst>
          </p:cNvPr>
          <p:cNvSpPr/>
          <p:nvPr/>
        </p:nvSpPr>
        <p:spPr>
          <a:xfrm>
            <a:off x="5296710" y="898460"/>
            <a:ext cx="136188" cy="84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 descr="ダイアグラム&#10;&#10;自動的に生成された説明">
            <a:extLst>
              <a:ext uri="{FF2B5EF4-FFF2-40B4-BE49-F238E27FC236}">
                <a16:creationId xmlns:a16="http://schemas.microsoft.com/office/drawing/2014/main" id="{574A490A-DAD6-982E-133E-42DEF50EC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7" b="60848"/>
          <a:stretch/>
        </p:blipFill>
        <p:spPr>
          <a:xfrm>
            <a:off x="1935601" y="3440270"/>
            <a:ext cx="4257675" cy="35855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9F8FE94-5A55-603C-B508-44C6CC11243F}"/>
              </a:ext>
            </a:extLst>
          </p:cNvPr>
          <p:cNvSpPr/>
          <p:nvPr/>
        </p:nvSpPr>
        <p:spPr>
          <a:xfrm>
            <a:off x="1372764" y="3920016"/>
            <a:ext cx="1125673" cy="1313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8B248A63-9494-4389-531D-99BE25DD59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77" r="34722" b="31694"/>
          <a:stretch/>
        </p:blipFill>
        <p:spPr>
          <a:xfrm>
            <a:off x="900517" y="7263025"/>
            <a:ext cx="5901852" cy="3347734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CE3A2538-2981-BE88-DE56-F86895C8A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4" t="40823" r="3075" b="31448"/>
          <a:stretch/>
        </p:blipFill>
        <p:spPr>
          <a:xfrm>
            <a:off x="1085358" y="10610759"/>
            <a:ext cx="2884214" cy="3347734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AAFF3B63-1D27-A5A3-308F-8881FE7B9D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70518" r="66351" b="1753"/>
          <a:stretch/>
        </p:blipFill>
        <p:spPr>
          <a:xfrm>
            <a:off x="3976211" y="10668816"/>
            <a:ext cx="2884214" cy="3347734"/>
          </a:xfrm>
          <a:prstGeom prst="rect">
            <a:avLst/>
          </a:prstGeom>
        </p:spPr>
      </p:pic>
      <p:pic>
        <p:nvPicPr>
          <p:cNvPr id="17" name="図 16" descr="ダイアグラム&#10;&#10;自動的に生成された説明">
            <a:extLst>
              <a:ext uri="{FF2B5EF4-FFF2-40B4-BE49-F238E27FC236}">
                <a16:creationId xmlns:a16="http://schemas.microsoft.com/office/drawing/2014/main" id="{CC97BB9E-4799-050C-5785-4D160DD8E5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1" t="69072" r="1031" b="3199"/>
          <a:stretch/>
        </p:blipFill>
        <p:spPr>
          <a:xfrm>
            <a:off x="1087337" y="13902279"/>
            <a:ext cx="5770663" cy="3273319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37AE797-B95C-B9FF-1D89-72AAB7B97B2A}"/>
              </a:ext>
            </a:extLst>
          </p:cNvPr>
          <p:cNvSpPr/>
          <p:nvPr/>
        </p:nvSpPr>
        <p:spPr>
          <a:xfrm>
            <a:off x="900517" y="16386629"/>
            <a:ext cx="472247" cy="44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77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67</Words>
  <Application>Microsoft Office PowerPoint</Application>
  <PresentationFormat>ワイド画面</PresentationFormat>
  <Paragraphs>9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Shogo Ikari</dc:creator>
  <cp:lastModifiedBy>Shogo Ikari</cp:lastModifiedBy>
  <cp:revision>21</cp:revision>
  <dcterms:created xsi:type="dcterms:W3CDTF">2024-04-25T01:41:17Z</dcterms:created>
  <dcterms:modified xsi:type="dcterms:W3CDTF">2024-04-25T02:50:09Z</dcterms:modified>
</cp:coreProperties>
</file>